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CDA3DE4-ABC9-42C6-BD1C-CB5B4A251E69}" type="datetimeFigureOut">
              <a:rPr lang="en-US" smtClean="0"/>
              <a:pPr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2DBBC27-110A-4A76-B4D9-B0043F06B7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robinurton.com/history/Renaissance/school_athens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Raphael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Raffaello</a:t>
            </a:r>
            <a:r>
              <a:rPr lang="en-US" dirty="0" smtClean="0"/>
              <a:t> </a:t>
            </a:r>
            <a:r>
              <a:rPr lang="en-US" dirty="0" err="1" smtClean="0"/>
              <a:t>Sanzio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 descr="http://www.canvasreplicas.com/images/Raffaello%20Raphael%20Sanz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667000"/>
            <a:ext cx="3276600" cy="4025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 in Urbino, Italy on April 6, 1483.</a:t>
            </a:r>
          </a:p>
          <a:p>
            <a:r>
              <a:rPr lang="en-US" dirty="0" smtClean="0"/>
              <a:t>Died at the age of 38; (1521).</a:t>
            </a:r>
          </a:p>
          <a:p>
            <a:r>
              <a:rPr lang="en-US" dirty="0" smtClean="0"/>
              <a:t>He grew up in Urbino where his father, Giovanni </a:t>
            </a:r>
            <a:r>
              <a:rPr lang="en-US" dirty="0" err="1" smtClean="0"/>
              <a:t>Santi</a:t>
            </a:r>
            <a:r>
              <a:rPr lang="en-US" dirty="0" smtClean="0"/>
              <a:t>, gave him his early training in art.</a:t>
            </a:r>
          </a:p>
          <a:p>
            <a:r>
              <a:rPr lang="en-US" dirty="0" smtClean="0"/>
              <a:t>He became famous through his masters that taught him.</a:t>
            </a:r>
          </a:p>
          <a:p>
            <a:r>
              <a:rPr lang="en-US" dirty="0" smtClean="0"/>
              <a:t>He was always trying to learn new things.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smtClean="0"/>
              <a:t>The School of Athens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The painting displays the greatest thinkers of the Greek world.</a:t>
            </a:r>
          </a:p>
          <a:p>
            <a:r>
              <a:rPr lang="en-US" dirty="0" smtClean="0"/>
              <a:t>It took 10 years to create (1503-1513).</a:t>
            </a:r>
            <a:endParaRPr lang="en-US" dirty="0"/>
          </a:p>
        </p:txBody>
      </p:sp>
      <p:pic>
        <p:nvPicPr>
          <p:cNvPr id="14338" name="Picture 2" descr="http://www.robinurton.com/history/Renaissance/RaphSchoo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981200"/>
            <a:ext cx="3522132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Paintings represented the style and ideas of the time</a:t>
            </a:r>
          </a:p>
          <a:p>
            <a:endParaRPr lang="en-US" dirty="0" smtClean="0"/>
          </a:p>
          <a:p>
            <a:r>
              <a:rPr lang="en-US" dirty="0" smtClean="0"/>
              <a:t>Paintings had a tremendous impact on artist that followed him.</a:t>
            </a:r>
          </a:p>
          <a:p>
            <a:endParaRPr lang="en-US" dirty="0"/>
          </a:p>
        </p:txBody>
      </p:sp>
      <p:pic>
        <p:nvPicPr>
          <p:cNvPr id="1026" name="Picture 2" descr="http://t0.gstatic.com/images?q=tbn:ANd9GcSTRW6Bh0oPcwsjg89v2GFpoxNX4MInYL0Hvtoihf7aiY3ZJI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86200"/>
            <a:ext cx="1981200" cy="2314575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QNbVHzIM_9TWRIpw0kuyL69mfa5PJeDOVYbqMH-7evwUUPlM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038600"/>
            <a:ext cx="2219325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7"/>
            <a:ext cx="9448800" cy="4628661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Madonnas</a:t>
            </a:r>
            <a:endParaRPr lang="en-US" dirty="0"/>
          </a:p>
        </p:txBody>
      </p:sp>
      <p:pic>
        <p:nvPicPr>
          <p:cNvPr id="1026" name="Picture 2" descr="http://www.robinurton.com/history/Renaissance/RaphOrle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1981200" cy="2575560"/>
          </a:xfrm>
          <a:prstGeom prst="rect">
            <a:avLst/>
          </a:prstGeom>
          <a:noFill/>
        </p:spPr>
      </p:pic>
      <p:pic>
        <p:nvPicPr>
          <p:cNvPr id="1028" name="Picture 4" descr="http://www.robinurton.com/history/Renaissance/RaphGoldfin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173458" cy="2743200"/>
          </a:xfrm>
          <a:prstGeom prst="rect">
            <a:avLst/>
          </a:prstGeom>
          <a:noFill/>
        </p:spPr>
      </p:pic>
      <p:pic>
        <p:nvPicPr>
          <p:cNvPr id="1030" name="Picture 6" descr="http://www.robinurton.com/history/Renaissance/RaphGard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4419599"/>
            <a:ext cx="1828800" cy="2308195"/>
          </a:xfrm>
          <a:prstGeom prst="rect">
            <a:avLst/>
          </a:prstGeom>
          <a:noFill/>
        </p:spPr>
      </p:pic>
      <p:pic>
        <p:nvPicPr>
          <p:cNvPr id="1032" name="Picture 8" descr="http://www.robinurton.com/history/Renaissance/RaphMead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286250"/>
            <a:ext cx="2057400" cy="2571750"/>
          </a:xfrm>
          <a:prstGeom prst="rect">
            <a:avLst/>
          </a:prstGeom>
          <a:noFill/>
        </p:spPr>
      </p:pic>
      <p:pic>
        <p:nvPicPr>
          <p:cNvPr id="1034" name="Picture 10" descr="http://www.robinurton.com/history/Renaissance/RaphCasadAlb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1600200"/>
            <a:ext cx="2103706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613</TotalTime>
  <Words>113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Raphael  (Raffaello Sanzio)</vt:lpstr>
      <vt:lpstr>Biography</vt:lpstr>
      <vt:lpstr>Famous Work</vt:lpstr>
      <vt:lpstr>Impact</vt:lpstr>
      <vt:lpstr>Other 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Raphael  (Raffaello Sanzio)</dc:title>
  <dc:creator>admin</dc:creator>
  <cp:lastModifiedBy>admin</cp:lastModifiedBy>
  <cp:revision>11</cp:revision>
  <dcterms:created xsi:type="dcterms:W3CDTF">2011-04-15T13:44:12Z</dcterms:created>
  <dcterms:modified xsi:type="dcterms:W3CDTF">2011-04-18T14:33:32Z</dcterms:modified>
</cp:coreProperties>
</file>